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тандартный раздел" id="{DC6440B5-6D7C-DD4A-9F82-1CFB208F2502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3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57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98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91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52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65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93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90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71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09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3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C90C0-5738-6341-B67B-0C4B45E2A158}" type="datetimeFigureOut">
              <a:rPr lang="ru-RU" smtClean="0"/>
              <a:t>09.03.17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6118-EC71-354C-B549-8D9AD556E6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61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5" Type="http://schemas.openxmlformats.org/officeDocument/2006/relationships/image" Target="../media/image13.png"/><Relationship Id="rId6" Type="http://schemas.microsoft.com/office/2007/relationships/hdphoto" Target="../media/hdphoto3.wdp"/><Relationship Id="rId7" Type="http://schemas.openxmlformats.org/officeDocument/2006/relationships/image" Target="../media/image14.pn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5" Type="http://schemas.openxmlformats.org/officeDocument/2006/relationships/image" Target="../media/image16.png"/><Relationship Id="rId6" Type="http://schemas.microsoft.com/office/2007/relationships/hdphoto" Target="../media/hdphoto6.wdp"/><Relationship Id="rId7" Type="http://schemas.openxmlformats.org/officeDocument/2006/relationships/image" Target="../media/image17.png"/><Relationship Id="rId8" Type="http://schemas.microsoft.com/office/2007/relationships/hdphoto" Target="../media/hdphoto7.wdp"/><Relationship Id="rId9" Type="http://schemas.openxmlformats.org/officeDocument/2006/relationships/image" Target="../media/image18.png"/><Relationship Id="rId1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19.png"/><Relationship Id="rId6" Type="http://schemas.microsoft.com/office/2007/relationships/hdphoto" Target="../media/hdphoto9.wdp"/><Relationship Id="rId7" Type="http://schemas.openxmlformats.org/officeDocument/2006/relationships/image" Target="../media/image20.png"/><Relationship Id="rId8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10368" y="3826109"/>
            <a:ext cx="6400800" cy="1752600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Alina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Akhabaeva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Aleksandra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Filatova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Acids"/>
              <a:cs typeface="Acids"/>
            </a:endParaRPr>
          </a:p>
          <a:p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Boyan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Petrov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Mark Oude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Vlielink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Rodrigo Chavez</a:t>
            </a:r>
          </a:p>
          <a:p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Saad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Acids"/>
                <a:cs typeface="Acids"/>
              </a:rPr>
              <a:t>Zafar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Acids"/>
              <a:cs typeface="Acids"/>
            </a:endParaRPr>
          </a:p>
          <a:p>
            <a:endParaRPr lang="ru-RU" sz="2400" dirty="0"/>
          </a:p>
        </p:txBody>
      </p:sp>
      <p:pic>
        <p:nvPicPr>
          <p:cNvPr id="4" name="Изображение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76" y="198065"/>
            <a:ext cx="4062984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2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cids"/>
                <a:cs typeface="Acids"/>
              </a:rPr>
              <a:t>Engineers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pic>
        <p:nvPicPr>
          <p:cNvPr id="4" name="Изображение 3" descr="Pasted image at 2017_03_09 03_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50"/>
          <a:stretch/>
        </p:blipFill>
        <p:spPr>
          <a:xfrm>
            <a:off x="194062" y="2059546"/>
            <a:ext cx="8783051" cy="34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9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cids"/>
                <a:cs typeface="Acids"/>
              </a:rPr>
              <a:t>Lessons learned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27950" y="1836978"/>
            <a:ext cx="348074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Stick to the planning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Daily standups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Communicate even more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Overconfidence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endParaRPr lang="en-US" sz="3200" dirty="0" smtClean="0">
              <a:solidFill>
                <a:srgbClr val="FFFFFF"/>
              </a:solidFill>
              <a:latin typeface="Acids"/>
              <a:cs typeface="Acids"/>
            </a:endParaRPr>
          </a:p>
        </p:txBody>
      </p:sp>
    </p:spTree>
    <p:extLst>
      <p:ext uri="{BB962C8B-B14F-4D97-AF65-F5344CB8AC3E}">
        <p14:creationId xmlns:p14="http://schemas.microsoft.com/office/powerpoint/2010/main" val="210893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1078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2F2F2"/>
                </a:solidFill>
                <a:latin typeface="Acids"/>
                <a:cs typeface="Acids"/>
              </a:rPr>
              <a:t>Story</a:t>
            </a:r>
            <a:endParaRPr lang="ru-RU" dirty="0">
              <a:solidFill>
                <a:srgbClr val="F2F2F2"/>
              </a:solidFill>
              <a:latin typeface="Acids"/>
              <a:cs typeface="Acid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344" y="2236214"/>
            <a:ext cx="569825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Because of the laziness and carelessness of all living things in the universe, toxic food and other garbage has been spread all over the universe.</a:t>
            </a:r>
            <a:endParaRPr lang="ru-RU" sz="2400" dirty="0">
              <a:solidFill>
                <a:srgbClr val="F2F2F2"/>
              </a:solidFill>
              <a:latin typeface="Acids"/>
              <a:cs typeface="Acid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95344" y="3711762"/>
            <a:ext cx="56982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2F2F2"/>
                </a:solidFill>
                <a:latin typeface="Acids"/>
                <a:cs typeface="Acids"/>
              </a:rPr>
              <a:t>T</a:t>
            </a:r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he universe association has come to the conclusion that only 1 thing can help saving the universe and that one thing is John and his vacuum cleaner spaceship.</a:t>
            </a:r>
            <a:endParaRPr lang="ru-RU" sz="2400" dirty="0">
              <a:solidFill>
                <a:srgbClr val="F2F2F2"/>
              </a:solidFill>
              <a:latin typeface="Acids"/>
              <a:cs typeface="Acids"/>
            </a:endParaRPr>
          </a:p>
        </p:txBody>
      </p:sp>
    </p:spTree>
    <p:extLst>
      <p:ext uri="{BB962C8B-B14F-4D97-AF65-F5344CB8AC3E}">
        <p14:creationId xmlns:p14="http://schemas.microsoft.com/office/powerpoint/2010/main" val="352305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F2F2"/>
                </a:solidFill>
                <a:latin typeface="Acids"/>
                <a:cs typeface="Acids"/>
              </a:rPr>
              <a:t>Character mechanics</a:t>
            </a:r>
            <a:endParaRPr lang="ru-RU" dirty="0">
              <a:solidFill>
                <a:srgbClr val="F2F2F2"/>
              </a:solidFill>
              <a:latin typeface="Acids"/>
              <a:cs typeface="Acid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815" y="1417638"/>
            <a:ext cx="8708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Passive: </a:t>
            </a:r>
            <a:r>
              <a:rPr lang="en-US" sz="2400" dirty="0">
                <a:solidFill>
                  <a:srgbClr val="F2F2F2"/>
                </a:solidFill>
                <a:latin typeface="Acids"/>
                <a:cs typeface="Acids"/>
              </a:rPr>
              <a:t>c</a:t>
            </a:r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onstantly vacuums everything in his path</a:t>
            </a:r>
          </a:p>
          <a:p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Active</a:t>
            </a:r>
          </a:p>
          <a:p>
            <a:endParaRPr lang="en-US" sz="2400" dirty="0" smtClean="0">
              <a:solidFill>
                <a:srgbClr val="F2F2F2"/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Shooting – the spaceship has 6 seconds of ammo if the player presses the shooting ability over 6 seconds  the shooting ability overloads and it’s turn off for 8 seconds</a:t>
            </a:r>
          </a:p>
          <a:p>
            <a:endParaRPr lang="en-US" sz="2400" dirty="0" smtClean="0">
              <a:solidFill>
                <a:srgbClr val="F2F2F2"/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rgbClr val="F2F2F2"/>
                </a:solidFill>
                <a:latin typeface="Acids"/>
                <a:cs typeface="Acids"/>
              </a:rPr>
              <a:t>Clear wave - After a certain amount of sucking objects the player can shoot a straight line of cleaning powder which clears all enemies in front of the player instantly</a:t>
            </a:r>
            <a:endParaRPr lang="en-US" sz="2400" dirty="0">
              <a:solidFill>
                <a:srgbClr val="F2F2F2"/>
              </a:solidFill>
              <a:latin typeface="Acids"/>
              <a:cs typeface="Acids"/>
            </a:endParaRPr>
          </a:p>
        </p:txBody>
      </p:sp>
    </p:spTree>
    <p:extLst>
      <p:ext uri="{BB962C8B-B14F-4D97-AF65-F5344CB8AC3E}">
        <p14:creationId xmlns:p14="http://schemas.microsoft.com/office/powerpoint/2010/main" val="3057309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F2F2"/>
                </a:solidFill>
                <a:latin typeface="Acids"/>
                <a:cs typeface="Acids"/>
              </a:rPr>
              <a:t>Boss mechanics</a:t>
            </a:r>
            <a:endParaRPr lang="ru-RU" dirty="0">
              <a:solidFill>
                <a:srgbClr val="F2F2F2"/>
              </a:solidFill>
              <a:latin typeface="Acids"/>
              <a:cs typeface="Acids"/>
            </a:endParaRPr>
          </a:p>
        </p:txBody>
      </p:sp>
      <p:pic>
        <p:nvPicPr>
          <p:cNvPr id="5" name="Изображение 4" descr="Enemies_Styleshee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5" t="2452" r="2093" b="23577"/>
          <a:stretch/>
        </p:blipFill>
        <p:spPr>
          <a:xfrm>
            <a:off x="310563" y="1241889"/>
            <a:ext cx="2851601" cy="2842875"/>
          </a:xfrm>
          <a:prstGeom prst="rect">
            <a:avLst/>
          </a:prstGeom>
        </p:spPr>
      </p:pic>
      <p:pic>
        <p:nvPicPr>
          <p:cNvPr id="8" name="Изображение 7" descr="2017-03-09_13-48-38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" b="100000" l="212" r="970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7" y="2069319"/>
            <a:ext cx="4494164" cy="42351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58462" y="124072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D9D9D9"/>
                </a:solidFill>
                <a:latin typeface="Acids"/>
                <a:cs typeface="Acids"/>
              </a:rPr>
              <a:t>Force player to focus in:</a:t>
            </a:r>
          </a:p>
          <a:p>
            <a:pPr lvl="1"/>
            <a:r>
              <a:rPr lang="en-US" sz="2000" dirty="0">
                <a:solidFill>
                  <a:srgbClr val="D9D9D9"/>
                </a:solidFill>
                <a:latin typeface="Acids"/>
                <a:cs typeface="Acids"/>
              </a:rPr>
              <a:t>Survive</a:t>
            </a:r>
          </a:p>
          <a:p>
            <a:pPr lvl="1"/>
            <a:r>
              <a:rPr lang="en-US" sz="2000" dirty="0">
                <a:solidFill>
                  <a:srgbClr val="D9D9D9"/>
                </a:solidFill>
                <a:latin typeface="Acids"/>
                <a:cs typeface="Acids"/>
              </a:rPr>
              <a:t>Observe</a:t>
            </a:r>
          </a:p>
          <a:p>
            <a:pPr lvl="1"/>
            <a:r>
              <a:rPr lang="en-US" sz="2000" dirty="0" smtClean="0">
                <a:solidFill>
                  <a:srgbClr val="D9D9D9"/>
                </a:solidFill>
                <a:latin typeface="Acids"/>
                <a:cs typeface="Acids"/>
              </a:rPr>
              <a:t>counterattack</a:t>
            </a:r>
            <a:endParaRPr lang="en-US" sz="2000" dirty="0">
              <a:solidFill>
                <a:srgbClr val="D9D9D9"/>
              </a:solidFill>
              <a:latin typeface="Acids"/>
              <a:cs typeface="Acid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58019" y="2961379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  <a:latin typeface="Acids"/>
                <a:cs typeface="Acids"/>
              </a:rPr>
              <a:t>1. Rotate and shoot</a:t>
            </a:r>
            <a:endParaRPr lang="en-US" sz="2400" dirty="0">
              <a:solidFill>
                <a:srgbClr val="D9D9D9"/>
              </a:solidFill>
              <a:latin typeface="Acids"/>
              <a:cs typeface="Acids"/>
            </a:endParaRPr>
          </a:p>
          <a:p>
            <a:endParaRPr lang="en-US" sz="2400" dirty="0" smtClean="0">
              <a:solidFill>
                <a:srgbClr val="D9D9D9"/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rgbClr val="D9D9D9"/>
                </a:solidFill>
                <a:latin typeface="Acids"/>
                <a:cs typeface="Acids"/>
              </a:rPr>
              <a:t>2. Spawn </a:t>
            </a:r>
            <a:r>
              <a:rPr lang="en-US" sz="2400" dirty="0" err="1" smtClean="0">
                <a:solidFill>
                  <a:srgbClr val="D9D9D9"/>
                </a:solidFill>
                <a:latin typeface="Acids"/>
                <a:cs typeface="Acids"/>
              </a:rPr>
              <a:t>Kamikase</a:t>
            </a:r>
            <a:r>
              <a:rPr lang="en-US" sz="2400" dirty="0" smtClean="0">
                <a:solidFill>
                  <a:srgbClr val="D9D9D9"/>
                </a:solidFill>
                <a:latin typeface="Acids"/>
                <a:cs typeface="Acids"/>
              </a:rPr>
              <a:t> Enemies</a:t>
            </a:r>
            <a:endParaRPr lang="en-US" sz="2400" dirty="0">
              <a:solidFill>
                <a:srgbClr val="D9D9D9"/>
              </a:solidFill>
              <a:latin typeface="Acids"/>
              <a:cs typeface="Acids"/>
            </a:endParaRPr>
          </a:p>
          <a:p>
            <a:endParaRPr lang="en-US" sz="2400" dirty="0" smtClean="0">
              <a:solidFill>
                <a:srgbClr val="D9D9D9"/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rgbClr val="D9D9D9"/>
                </a:solidFill>
                <a:latin typeface="Acids"/>
                <a:cs typeface="Acids"/>
              </a:rPr>
              <a:t>3. Charge to the player</a:t>
            </a:r>
          </a:p>
          <a:p>
            <a:endParaRPr lang="en-US" sz="2400" dirty="0">
              <a:solidFill>
                <a:srgbClr val="D9D9D9"/>
              </a:solidFill>
              <a:latin typeface="Acids"/>
              <a:cs typeface="Acids"/>
            </a:endParaRPr>
          </a:p>
          <a:p>
            <a:r>
              <a:rPr lang="en-US" sz="2400" dirty="0" smtClean="0">
                <a:solidFill>
                  <a:srgbClr val="D9D9D9"/>
                </a:solidFill>
                <a:latin typeface="Acids"/>
                <a:cs typeface="Acids"/>
              </a:rPr>
              <a:t>4. Move through all screen while shooting</a:t>
            </a:r>
            <a:endParaRPr lang="en-US" sz="2400" dirty="0">
              <a:solidFill>
                <a:srgbClr val="D9D9D9"/>
              </a:solidFill>
              <a:latin typeface="Acids"/>
              <a:cs typeface="Acids"/>
            </a:endParaRPr>
          </a:p>
        </p:txBody>
      </p:sp>
    </p:spTree>
    <p:extLst>
      <p:ext uri="{BB962C8B-B14F-4D97-AF65-F5344CB8AC3E}">
        <p14:creationId xmlns:p14="http://schemas.microsoft.com/office/powerpoint/2010/main" val="18825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cids"/>
                <a:cs typeface="Acids"/>
              </a:rPr>
              <a:t>Alina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19125" y="1600200"/>
            <a:ext cx="2467342" cy="5262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Acids"/>
                <a:cs typeface="Acids"/>
              </a:rPr>
              <a:t>Lead artist</a:t>
            </a:r>
          </a:p>
          <a:p>
            <a:endParaRPr lang="en-US" sz="28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Acids"/>
                <a:cs typeface="Acids"/>
              </a:rPr>
              <a:t>Concept </a:t>
            </a:r>
            <a:r>
              <a:rPr lang="en-US" sz="2800" dirty="0">
                <a:solidFill>
                  <a:srgbClr val="FFFFFF"/>
                </a:solidFill>
                <a:latin typeface="Acids"/>
                <a:cs typeface="Acids"/>
              </a:rPr>
              <a:t>art</a:t>
            </a:r>
            <a:endParaRPr lang="ru-RU" sz="2800" dirty="0">
              <a:solidFill>
                <a:srgbClr val="FFFFFF"/>
              </a:solidFill>
              <a:latin typeface="Acids"/>
              <a:cs typeface="Acids"/>
            </a:endParaRPr>
          </a:p>
          <a:p>
            <a:endParaRPr lang="en-US" sz="28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Acids"/>
                <a:cs typeface="Acids"/>
              </a:rPr>
              <a:t>Menu</a:t>
            </a:r>
          </a:p>
          <a:p>
            <a:endParaRPr lang="en-US" sz="28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Acids"/>
                <a:cs typeface="Acids"/>
              </a:rPr>
              <a:t>HUD</a:t>
            </a:r>
          </a:p>
          <a:p>
            <a:endParaRPr lang="en-US" sz="28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Acids"/>
                <a:cs typeface="Acids"/>
              </a:rPr>
              <a:t>Textures</a:t>
            </a:r>
          </a:p>
          <a:p>
            <a:endParaRPr lang="en-US" sz="28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2800" dirty="0" smtClean="0">
                <a:solidFill>
                  <a:srgbClr val="FFFFFF"/>
                </a:solidFill>
                <a:latin typeface="Acids"/>
                <a:cs typeface="Acids"/>
              </a:rPr>
              <a:t>Win/loose screen</a:t>
            </a:r>
          </a:p>
          <a:p>
            <a:endParaRPr lang="en-US" sz="2800" dirty="0">
              <a:solidFill>
                <a:srgbClr val="FFFFFF"/>
              </a:solidFill>
              <a:latin typeface="Acids"/>
              <a:cs typeface="Acids"/>
            </a:endParaRPr>
          </a:p>
        </p:txBody>
      </p:sp>
      <p:pic>
        <p:nvPicPr>
          <p:cNvPr id="6" name="Изображение 5" descr="St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43" y="3310128"/>
            <a:ext cx="2539812" cy="1115510"/>
          </a:xfrm>
          <a:prstGeom prst="rect">
            <a:avLst/>
          </a:prstGeom>
        </p:spPr>
      </p:pic>
      <p:pic>
        <p:nvPicPr>
          <p:cNvPr id="7" name="Изображение 6" descr="Exi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67" y="5348606"/>
            <a:ext cx="1691640" cy="1030224"/>
          </a:xfrm>
          <a:prstGeom prst="rect">
            <a:avLst/>
          </a:prstGeom>
        </p:spPr>
      </p:pic>
      <p:pic>
        <p:nvPicPr>
          <p:cNvPr id="8" name="Изображение 7" descr="LvlEdi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91" y="4425638"/>
            <a:ext cx="1780032" cy="1030224"/>
          </a:xfrm>
          <a:prstGeom prst="rect">
            <a:avLst/>
          </a:prstGeom>
        </p:spPr>
      </p:pic>
      <p:pic>
        <p:nvPicPr>
          <p:cNvPr id="9" name="Изображение 8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48" y="0"/>
            <a:ext cx="4062984" cy="3310128"/>
          </a:xfrm>
          <a:prstGeom prst="rect">
            <a:avLst/>
          </a:prstGeom>
        </p:spPr>
      </p:pic>
      <p:pic>
        <p:nvPicPr>
          <p:cNvPr id="10" name="Изображение 9" descr="LooseScree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40" y="1483330"/>
            <a:ext cx="9600311" cy="5400175"/>
          </a:xfrm>
          <a:prstGeom prst="rect">
            <a:avLst/>
          </a:prstGeom>
        </p:spPr>
      </p:pic>
      <p:pic>
        <p:nvPicPr>
          <p:cNvPr id="11" name="Изображение 10" descr="WinScree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2" y="1786171"/>
            <a:ext cx="8743660" cy="49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5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cids"/>
                <a:cs typeface="Acids"/>
              </a:rPr>
              <a:t>Aleksandra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0406" y="1836978"/>
            <a:ext cx="3044423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Planning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err="1" smtClean="0">
                <a:solidFill>
                  <a:srgbClr val="FFFFFF"/>
                </a:solidFill>
                <a:latin typeface="Acids"/>
                <a:cs typeface="Acids"/>
              </a:rPr>
              <a:t>Uv</a:t>
            </a:r>
            <a:endParaRPr lang="en-US" sz="3200" dirty="0" smtClean="0">
              <a:solidFill>
                <a:srgbClr val="FFFFFF"/>
              </a:solidFill>
              <a:latin typeface="Acids"/>
              <a:cs typeface="Acids"/>
            </a:endParaRP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Food/Trash Models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Finalizing of models</a:t>
            </a:r>
          </a:p>
        </p:txBody>
      </p:sp>
      <p:pic>
        <p:nvPicPr>
          <p:cNvPr id="7" name="Изображение 6" descr="2017-03-09_14-33-15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00" l="10000" r="97877">
                        <a14:foregroundMark x1="54247" y1="9227" x2="54658" y2="2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86" y="553499"/>
            <a:ext cx="2673307" cy="4028271"/>
          </a:xfrm>
          <a:prstGeom prst="rect">
            <a:avLst/>
          </a:prstGeom>
        </p:spPr>
      </p:pic>
      <p:pic>
        <p:nvPicPr>
          <p:cNvPr id="3" name="Изображение 2" descr="2017-03-09_14-19-13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0"/>
          <a:stretch/>
        </p:blipFill>
        <p:spPr>
          <a:xfrm>
            <a:off x="3107561" y="1600200"/>
            <a:ext cx="3248725" cy="3290981"/>
          </a:xfrm>
          <a:prstGeom prst="rect">
            <a:avLst/>
          </a:prstGeom>
        </p:spPr>
      </p:pic>
      <p:pic>
        <p:nvPicPr>
          <p:cNvPr id="5" name="Изображение 4" descr="2017-03-09_14-34-55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665" r="-484" b="3347"/>
          <a:stretch/>
        </p:blipFill>
        <p:spPr>
          <a:xfrm rot="176143">
            <a:off x="5630244" y="3492091"/>
            <a:ext cx="2299401" cy="31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cids"/>
                <a:cs typeface="Acids"/>
              </a:rPr>
              <a:t>Boyan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0406" y="1836978"/>
            <a:ext cx="2428870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Food Models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Trailer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intro animation</a:t>
            </a:r>
          </a:p>
          <a:p>
            <a:endParaRPr lang="en-US" sz="3200" dirty="0" smtClean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Intro audio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particles</a:t>
            </a:r>
          </a:p>
        </p:txBody>
      </p:sp>
      <p:pic>
        <p:nvPicPr>
          <p:cNvPr id="3" name="Изображение 2" descr="2017-03-09_14-27-19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78" y="4110755"/>
            <a:ext cx="2933865" cy="2168340"/>
          </a:xfrm>
          <a:prstGeom prst="rect">
            <a:avLst/>
          </a:prstGeom>
        </p:spPr>
      </p:pic>
      <p:pic>
        <p:nvPicPr>
          <p:cNvPr id="6" name="Изображение 5" descr="2017-03-09_14-22-07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75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99" y="707730"/>
            <a:ext cx="2347166" cy="2757066"/>
          </a:xfrm>
          <a:prstGeom prst="rect">
            <a:avLst/>
          </a:prstGeom>
        </p:spPr>
      </p:pic>
      <p:pic>
        <p:nvPicPr>
          <p:cNvPr id="7" name="Изображение 6" descr="2017-03-09_14-23-0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58" y="3441912"/>
            <a:ext cx="2767607" cy="2995590"/>
          </a:xfrm>
          <a:prstGeom prst="rect">
            <a:avLst/>
          </a:prstGeom>
        </p:spPr>
      </p:pic>
      <p:pic>
        <p:nvPicPr>
          <p:cNvPr id="5" name="Изображение 4" descr="2017-03-09_14-20-43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4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93" y="1414761"/>
            <a:ext cx="3415882" cy="27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8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Acids"/>
                <a:cs typeface="Acids"/>
              </a:rPr>
              <a:t>saad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0406" y="1836978"/>
            <a:ext cx="194360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Ship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Projectiles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Audio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Background</a:t>
            </a:r>
          </a:p>
          <a:p>
            <a:endParaRPr lang="en-US" sz="3200" dirty="0">
              <a:solidFill>
                <a:srgbClr val="FFFFFF"/>
              </a:solidFill>
              <a:latin typeface="Acids"/>
              <a:cs typeface="Acids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Acids"/>
                <a:cs typeface="Acids"/>
              </a:rPr>
              <a:t>boss</a:t>
            </a:r>
          </a:p>
        </p:txBody>
      </p:sp>
      <p:pic>
        <p:nvPicPr>
          <p:cNvPr id="3" name="Изображение 2" descr="2017-03-09_13-48-38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" b="100000" l="212" r="970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4" y="1142524"/>
            <a:ext cx="4644934" cy="4377260"/>
          </a:xfrm>
          <a:prstGeom prst="rect">
            <a:avLst/>
          </a:prstGeom>
        </p:spPr>
      </p:pic>
      <p:pic>
        <p:nvPicPr>
          <p:cNvPr id="6" name="Изображение 5" descr="2017-03-09_14-34-10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5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73" y="1382804"/>
            <a:ext cx="3419750" cy="2375586"/>
          </a:xfrm>
          <a:prstGeom prst="rect">
            <a:avLst/>
          </a:prstGeom>
        </p:spPr>
      </p:pic>
      <p:pic>
        <p:nvPicPr>
          <p:cNvPr id="7" name="Изображение 6" descr="Shipwir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65" b="92784" l="0" r="994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8453">
            <a:off x="4548448" y="4562275"/>
            <a:ext cx="4491406" cy="19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5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cids"/>
                <a:cs typeface="Acids"/>
              </a:rPr>
              <a:t>Engineers</a:t>
            </a:r>
            <a:endParaRPr lang="ru-RU" dirty="0">
              <a:solidFill>
                <a:schemeClr val="bg1"/>
              </a:solidFill>
              <a:latin typeface="Acids"/>
              <a:cs typeface="Acids"/>
            </a:endParaRPr>
          </a:p>
        </p:txBody>
      </p:sp>
      <p:pic>
        <p:nvPicPr>
          <p:cNvPr id="3" name="Изображение 2" descr="Pasted image at 2017_03_09 03_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7"/>
          <a:stretch/>
        </p:blipFill>
        <p:spPr>
          <a:xfrm>
            <a:off x="243546" y="1600200"/>
            <a:ext cx="8774607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227</Words>
  <Application>Microsoft Macintosh PowerPoint</Application>
  <PresentationFormat>Экран (4:3)</PresentationFormat>
  <Paragraphs>78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Story</vt:lpstr>
      <vt:lpstr>Character mechanics</vt:lpstr>
      <vt:lpstr>Boss mechanics</vt:lpstr>
      <vt:lpstr>Alina</vt:lpstr>
      <vt:lpstr>Aleksandra</vt:lpstr>
      <vt:lpstr>Boyan</vt:lpstr>
      <vt:lpstr>saad</vt:lpstr>
      <vt:lpstr>Engineers</vt:lpstr>
      <vt:lpstr>Engineers</vt:lpstr>
      <vt:lpstr>Lessons learned</vt:lpstr>
    </vt:vector>
  </TitlesOfParts>
  <Company>Saxion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C++</dc:title>
  <dc:creator>Aleksandra</dc:creator>
  <cp:lastModifiedBy>Aleksandra</cp:lastModifiedBy>
  <cp:revision>45</cp:revision>
  <dcterms:created xsi:type="dcterms:W3CDTF">2017-02-09T13:01:49Z</dcterms:created>
  <dcterms:modified xsi:type="dcterms:W3CDTF">2017-03-09T15:01:39Z</dcterms:modified>
</cp:coreProperties>
</file>